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302" r:id="rId23"/>
    <p:sldId id="279" r:id="rId24"/>
    <p:sldId id="304" r:id="rId25"/>
    <p:sldId id="301" r:id="rId26"/>
    <p:sldId id="303" r:id="rId27"/>
    <p:sldId id="284" r:id="rId28"/>
    <p:sldId id="285" r:id="rId29"/>
    <p:sldId id="287" r:id="rId30"/>
    <p:sldId id="288" r:id="rId31"/>
    <p:sldId id="289" r:id="rId32"/>
    <p:sldId id="290" r:id="rId33"/>
    <p:sldId id="297" r:id="rId34"/>
    <p:sldId id="299" r:id="rId35"/>
    <p:sldId id="298" r:id="rId36"/>
    <p:sldId id="291" r:id="rId37"/>
    <p:sldId id="293" r:id="rId38"/>
    <p:sldId id="305" r:id="rId39"/>
    <p:sldId id="300" r:id="rId40"/>
    <p:sldId id="292" r:id="rId41"/>
    <p:sldId id="271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302"/>
            <p14:sldId id="279"/>
            <p14:sldId id="304"/>
            <p14:sldId id="301"/>
            <p14:sldId id="303"/>
            <p14:sldId id="284"/>
            <p14:sldId id="285"/>
            <p14:sldId id="287"/>
            <p14:sldId id="288"/>
            <p14:sldId id="289"/>
            <p14:sldId id="290"/>
            <p14:sldId id="297"/>
            <p14:sldId id="299"/>
            <p14:sldId id="298"/>
            <p14:sldId id="291"/>
            <p14:sldId id="293"/>
            <p14:sldId id="305"/>
            <p14:sldId id="300"/>
            <p14:sldId id="292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1"/>
  </p:normalViewPr>
  <p:slideViewPr>
    <p:cSldViewPr snapToGrid="0" snapToObjects="1">
      <p:cViewPr>
        <p:scale>
          <a:sx n="116" d="100"/>
          <a:sy n="116" d="100"/>
        </p:scale>
        <p:origin x="15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</a:t>
            </a:r>
            <a:r>
              <a:rPr lang="en-US" sz="1600" dirty="0" smtClean="0"/>
              <a:t>the line </a:t>
            </a:r>
            <a:r>
              <a:rPr lang="en-US" sz="1600" dirty="0"/>
              <a:t>#</a:t>
            </a:r>
          </a:p>
          <a:p>
            <a:r>
              <a:rPr lang="en-US" sz="1600" dirty="0" smtClean="0"/>
              <a:t>Link to the Sauce Labs session</a:t>
            </a:r>
          </a:p>
          <a:p>
            <a:r>
              <a:rPr lang="en-US" sz="1600" dirty="0" smtClean="0"/>
              <a:t>Link to the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convention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0486"/>
            <a:ext cx="7770813" cy="2373678"/>
          </a:xfrm>
        </p:spPr>
      </p:pic>
    </p:spTree>
    <p:extLst>
      <p:ext uri="{BB962C8B-B14F-4D97-AF65-F5344CB8AC3E}">
        <p14:creationId xmlns:p14="http://schemas.microsoft.com/office/powerpoint/2010/main" val="8291037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Built-in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</a:t>
            </a:r>
            <a:r>
              <a:rPr lang="en-US" sz="1800" dirty="0" err="1" smtClean="0"/>
              <a:t>emailable-report.html</a:t>
            </a:r>
            <a:r>
              <a:rPr lang="en-US" sz="1800" dirty="0" smtClean="0"/>
              <a:t>		</a:t>
            </a:r>
            <a:r>
              <a:rPr lang="en-US" sz="1800" dirty="0" err="1" smtClean="0"/>
              <a:t>TestRail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err="1" smtClean="0"/>
              <a:t>Jira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1354019"/>
            <a:ext cx="2186628" cy="3723415"/>
          </a:xfrm>
          <a:prstGeom prst="rect">
            <a:avLst/>
          </a:prstGeom>
        </p:spPr>
      </p:pic>
      <p:pic>
        <p:nvPicPr>
          <p:cNvPr id="6" name="Picture 5" descr="Screen Shot 2016-05-18 at 6.18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34" y="4737481"/>
            <a:ext cx="1182496" cy="18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Schedule various report templates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30" y="1868488"/>
            <a:ext cx="1406753" cy="4257675"/>
          </a:xfrm>
        </p:spPr>
      </p:pic>
    </p:spTree>
    <p:extLst>
      <p:ext uri="{BB962C8B-B14F-4D97-AF65-F5344CB8AC3E}">
        <p14:creationId xmlns:p14="http://schemas.microsoft.com/office/powerpoint/2010/main" val="92931576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TestRail reports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70024693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24092071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Slack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3.0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00355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JMeter</a:t>
            </a:r>
            <a:r>
              <a:rPr lang="en-US" sz="3200" dirty="0" smtClean="0"/>
              <a:t> + Jenkins + Slack + </a:t>
            </a:r>
            <a:r>
              <a:rPr lang="en-US" sz="3200" dirty="0" err="1" smtClean="0"/>
              <a:t>Jira</a:t>
            </a:r>
            <a:r>
              <a:rPr lang="en-US" sz="3200" dirty="0" smtClean="0"/>
              <a:t> + </a:t>
            </a:r>
            <a:r>
              <a:rPr lang="en-US" sz="3200" dirty="0" err="1" smtClean="0"/>
              <a:t>TestRail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 descr="Screen Shot 2016-05-17 at 1.14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Jira bug </a:t>
            </a:r>
            <a:r>
              <a:rPr lang="en-US" dirty="0"/>
              <a:t>if summary doesn't exist or status is resolved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74200"/>
            <a:ext cx="7770813" cy="2246250"/>
          </a:xfrm>
        </p:spPr>
      </p:pic>
    </p:spTree>
    <p:extLst>
      <p:ext uri="{BB962C8B-B14F-4D97-AF65-F5344CB8AC3E}">
        <p14:creationId xmlns:p14="http://schemas.microsoft.com/office/powerpoint/2010/main" val="45549481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6" name="Content Placeholder 5" descr="Screen Shot 2016-05-18 at 9.46.4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651884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5" name="Content Placeholder 4" descr="Screen Shot 2016-05-17 at 11.21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9160</TotalTime>
  <Words>435</Words>
  <Application>Microsoft Macintosh PowerPoint</Application>
  <PresentationFormat>On-screen Show (4:3)</PresentationFormat>
  <Paragraphs>115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Calisto MT</vt:lpstr>
      <vt:lpstr>Wingdings</vt:lpstr>
      <vt:lpstr>Arial</vt:lpstr>
      <vt:lpstr>Story</vt:lpstr>
      <vt:lpstr>  Test Automation Framework</vt:lpstr>
      <vt:lpstr>Automation Stack</vt:lpstr>
      <vt:lpstr>Benefits</vt:lpstr>
      <vt:lpstr>How?</vt:lpstr>
      <vt:lpstr>Java Project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 for Jenkins build</vt:lpstr>
      <vt:lpstr>Email Build Artifacts post-build</vt:lpstr>
      <vt:lpstr>Naming convention </vt:lpstr>
      <vt:lpstr>Naming convention</vt:lpstr>
      <vt:lpstr>Built-in Reports</vt:lpstr>
      <vt:lpstr>Schedule various report templates</vt:lpstr>
      <vt:lpstr>TestRail reports</vt:lpstr>
      <vt:lpstr>Sample report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Jmeter + Slack + TestRail</vt:lpstr>
      <vt:lpstr>JMeter + Jenkins + Slack + Jira + TestRail </vt:lpstr>
      <vt:lpstr>Java + JMeter + Jira</vt:lpstr>
      <vt:lpstr>Jira Bugs</vt:lpstr>
      <vt:lpstr>Post Jira bug if summary doesn't exist or status is resolved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203</cp:revision>
  <dcterms:created xsi:type="dcterms:W3CDTF">2015-04-06T19:59:47Z</dcterms:created>
  <dcterms:modified xsi:type="dcterms:W3CDTF">2016-05-30T01:44:49Z</dcterms:modified>
</cp:coreProperties>
</file>